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3" r:id="rId4"/>
    <p:sldId id="258" r:id="rId5"/>
    <p:sldId id="268" r:id="rId6"/>
    <p:sldId id="281" r:id="rId7"/>
    <p:sldId id="270" r:id="rId8"/>
    <p:sldId id="274" r:id="rId9"/>
    <p:sldId id="275" r:id="rId10"/>
    <p:sldId id="276" r:id="rId11"/>
    <p:sldId id="272" r:id="rId12"/>
    <p:sldId id="277" r:id="rId13"/>
    <p:sldId id="278" r:id="rId14"/>
    <p:sldId id="279" r:id="rId15"/>
    <p:sldId id="280" r:id="rId16"/>
    <p:sldId id="269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9648" autoAdjust="0"/>
  </p:normalViewPr>
  <p:slideViewPr>
    <p:cSldViewPr snapToGrid="0" snapToObjects="1">
      <p:cViewPr varScale="1">
        <p:scale>
          <a:sx n="122" d="100"/>
          <a:sy n="122" d="100"/>
        </p:scale>
        <p:origin x="-5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4FF78-8B73-8449-8BC9-5424C1B43878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F2685-8DF3-FD4F-A455-263B3EC4B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0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F2685-8DF3-FD4F-A455-263B3EC4B5A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6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B988-0C78-4E76-9F28-930DF807EA0A}" type="datetime1">
              <a:rPr lang="en-US" smtClean="0"/>
              <a:pPr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TH SarabunPSK"/>
                <a:ea typeface="+mj-ea"/>
                <a:cs typeface="TH SarabunPSK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400" kern="1200">
                <a:solidFill>
                  <a:schemeClr val="bg1"/>
                </a:solidFill>
                <a:latin typeface="TH SarabunPSK"/>
                <a:ea typeface="+mn-ea"/>
                <a:cs typeface="TH SarabunPS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7696-4AAD-4784-9C04-E2D1177511D3}" type="datetime1">
              <a:rPr lang="en-US" smtClean="0"/>
              <a:pPr/>
              <a:t>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9AFD-253E-472F-854E-78C0B9EF5429}" type="datetime1">
              <a:rPr lang="en-US" smtClean="0"/>
              <a:pPr/>
              <a:t>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B8A1-353A-4C79-ACF5-588C7B421CA3}" type="datetime1">
              <a:rPr lang="en-US" smtClean="0"/>
              <a:pPr/>
              <a:t>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F5C8-DE95-4C53-BCE9-5B31755CAC42}" type="datetime1">
              <a:rPr lang="en-US" smtClean="0"/>
              <a:pPr/>
              <a:t>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F94-4366-46CC-A20E-8443DEE3560B}" type="datetime1">
              <a:rPr lang="en-US" smtClean="0"/>
              <a:pPr/>
              <a:t>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29B2-5332-4142-9658-14B25B22D197}" type="datetime1">
              <a:rPr lang="en-US" smtClean="0"/>
              <a:pPr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2A8-B425-40A8-B6B0-FAE8D24880E7}" type="datetime1">
              <a:rPr lang="en-US" smtClean="0"/>
              <a:pPr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B1C9-7FDF-4D08-A60A-B2F7433FC1F4}" type="datetime1">
              <a:rPr lang="en-US" smtClean="0"/>
              <a:pPr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C3E-76D2-4784-A9E9-FC11E934642E}" type="datetime1">
              <a:rPr lang="en-US" smtClean="0"/>
              <a:pPr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D5C1-E50D-431D-88BF-A4BBAFA7BA54}" type="datetime1">
              <a:rPr lang="en-US" smtClean="0"/>
              <a:pPr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BC8C-B4A9-46F3-B1A6-24464C990B40}" type="datetime1">
              <a:rPr lang="en-US" smtClean="0"/>
              <a:pPr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D69B-330D-40F2-910B-F7763C4FD921}" type="datetime1">
              <a:rPr lang="en-US" smtClean="0"/>
              <a:pPr/>
              <a:t>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16FF-05A3-4001-A9A0-0DD843659D1A}" type="datetime1">
              <a:rPr lang="en-US" smtClean="0"/>
              <a:pPr/>
              <a:t>2/14/12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152C-1A16-4006-92BF-E2E779C8B8E1}" type="datetime1">
              <a:rPr lang="en-US" smtClean="0"/>
              <a:pPr/>
              <a:t>2/14/12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0FAC-90C5-4EF8-88F1-FC0A8BE54CF6}" type="datetime1">
              <a:rPr lang="en-US" smtClean="0"/>
              <a:pPr/>
              <a:t>2/14/12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6DC26FA-5979-42DF-9CCA-3D878062B71A}" type="datetime1">
              <a:rPr lang="en-US" smtClean="0"/>
              <a:pPr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4800" kern="1200">
          <a:solidFill>
            <a:schemeClr val="bg1"/>
          </a:solidFill>
          <a:latin typeface="TH SarabunPSK"/>
          <a:ea typeface="+mj-ea"/>
          <a:cs typeface="TH SarabunPSK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3200" kern="1200">
          <a:solidFill>
            <a:schemeClr val="tx1">
              <a:lumMod val="85000"/>
              <a:lumOff val="15000"/>
            </a:schemeClr>
          </a:solidFill>
          <a:latin typeface="TH SarabunPSK"/>
          <a:ea typeface="+mn-ea"/>
          <a:cs typeface="TH SarabunPSK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800" kern="1200">
          <a:solidFill>
            <a:schemeClr val="tx1">
              <a:lumMod val="85000"/>
              <a:lumOff val="15000"/>
            </a:schemeClr>
          </a:solidFill>
          <a:latin typeface="TH SarabunPSK"/>
          <a:ea typeface="+mn-ea"/>
          <a:cs typeface="TH SarabunPSK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800" kern="1200">
          <a:solidFill>
            <a:schemeClr val="tx1">
              <a:lumMod val="85000"/>
              <a:lumOff val="15000"/>
            </a:schemeClr>
          </a:solidFill>
          <a:latin typeface="TH SarabunPSK"/>
          <a:ea typeface="+mn-ea"/>
          <a:cs typeface="TH SarabunPSK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TH SarabunPSK"/>
          <a:ea typeface="+mn-ea"/>
          <a:cs typeface="TH SarabunPSK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TH SarabunPSK"/>
          <a:ea typeface="+mn-ea"/>
          <a:cs typeface="TH SarabunPSK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142825"/>
            <a:ext cx="7808976" cy="1088136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TH SarabunPSK"/>
                <a:cs typeface="TH SarabunPSK"/>
              </a:rPr>
              <a:t>COE2011-10 :</a:t>
            </a:r>
            <a:r>
              <a:rPr lang="th-TH" sz="4400" b="1" dirty="0" smtClean="0">
                <a:latin typeface="TH SarabunPSK"/>
                <a:cs typeface="TH SarabunPSK"/>
              </a:rPr>
              <a:t> </a:t>
            </a:r>
            <a:r>
              <a:rPr lang="en-US" sz="4400" b="1" dirty="0" smtClean="0">
                <a:latin typeface="TH SarabunPSK"/>
                <a:cs typeface="TH SarabunPSK"/>
              </a:rPr>
              <a:t>Sharing song via Social Network </a:t>
            </a:r>
            <a:endParaRPr lang="en-US" dirty="0">
              <a:latin typeface="TH SarabunPSK"/>
              <a:cs typeface="TH SarabunPS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234912"/>
            <a:ext cx="7754112" cy="484632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โปรแกรมแบ่งปันเพลงสู่สังคมออนไลน์ด้วยเสียงเพลงที่ได้ยิน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958220" y="2902256"/>
            <a:ext cx="38860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ผู้จัดทำ</a:t>
            </a:r>
          </a:p>
          <a:p>
            <a:pPr algn="r"/>
            <a:r>
              <a:rPr lang="th-TH" sz="2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นายพงษ์พัฒน์  จันทร์</a:t>
            </a:r>
            <a:r>
              <a:rPr lang="th-TH" sz="2400" b="1" dirty="0" smtClean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ไทย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513040517-6</a:t>
            </a:r>
            <a:endParaRPr lang="th-TH" sz="2400" b="1" dirty="0">
              <a:solidFill>
                <a:schemeClr val="bg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r"/>
            <a:r>
              <a:rPr lang="th-TH" sz="2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นายพีระศักดิ์  อุ่นสากล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513040520-7</a:t>
            </a:r>
            <a:endParaRPr lang="th-TH" sz="2400" b="1" dirty="0" smtClean="0">
              <a:solidFill>
                <a:schemeClr val="bg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r"/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r"/>
            <a:r>
              <a:rPr lang="th-TH" sz="24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อาจารย์ที่ปรึกษา</a:t>
            </a:r>
          </a:p>
          <a:p>
            <a:pPr algn="r"/>
            <a:r>
              <a:rPr lang="th-TH" sz="2400" b="1" dirty="0" err="1" smtClean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ผศ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400" b="1" dirty="0" smtClean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ดร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400" b="1" dirty="0" smtClean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กานดา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dirty="0" smtClean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สายแก้ว</a:t>
            </a:r>
          </a:p>
          <a:p>
            <a:pPr algn="r"/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r"/>
            <a:r>
              <a:rPr lang="th-TH" sz="2400" b="1" dirty="0" smtClean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ภาควิชาวิศวกรรมคอมพิวเตอร์</a:t>
            </a:r>
          </a:p>
          <a:p>
            <a:pPr algn="r"/>
            <a:r>
              <a:rPr lang="th-TH" sz="2400" b="1" dirty="0" smtClean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คณะวิศวกรรมศาสตร์ มหาวิทยาลัยขอนแก่น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341" y="2698750"/>
            <a:ext cx="2078601" cy="3905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2013" y="2095499"/>
            <a:ext cx="2544307" cy="47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21" y="2228957"/>
            <a:ext cx="4089252" cy="3206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21" y="2228957"/>
            <a:ext cx="4089252" cy="3194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การใช้งานแอปพลิเคชัน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 descr="I:\Screen shot 2012-01-23 at 2.14.26 A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9" y="1087990"/>
            <a:ext cx="2883477" cy="541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40225" y="2521684"/>
            <a:ext cx="1737438" cy="2421433"/>
            <a:chOff x="1240225" y="2521684"/>
            <a:chExt cx="1737438" cy="2421433"/>
          </a:xfrm>
        </p:grpSpPr>
        <p:sp>
          <p:nvSpPr>
            <p:cNvPr id="2" name="TextBox 1"/>
            <p:cNvSpPr txBox="1"/>
            <p:nvPr/>
          </p:nvSpPr>
          <p:spPr>
            <a:xfrm>
              <a:off x="1744980" y="4128700"/>
              <a:ext cx="8242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cs typeface="TH SarabunPSK" pitchFamily="34" charset="-34"/>
                </a:rPr>
                <a:t>Billie Jean</a:t>
              </a:r>
              <a:endParaRPr lang="en-US" sz="1200" b="1" dirty="0">
                <a:solidFill>
                  <a:schemeClr val="bg1"/>
                </a:solidFill>
                <a:cs typeface="TH SarabunPSK" pitchFamily="34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55534" y="4411979"/>
              <a:ext cx="12221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cs typeface="TH SarabunPSK" pitchFamily="34" charset="-34"/>
                </a:rPr>
                <a:t>Michael Jackson</a:t>
              </a:r>
              <a:endParaRPr lang="en-US" sz="1200" b="1" dirty="0">
                <a:solidFill>
                  <a:schemeClr val="bg1"/>
                </a:solidFill>
                <a:cs typeface="TH SarabunPSK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63154" y="4666118"/>
              <a:ext cx="8242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cs typeface="TH SarabunPSK" pitchFamily="34" charset="-34"/>
                </a:rPr>
                <a:t>Billie Jean</a:t>
              </a:r>
              <a:endParaRPr lang="en-US" sz="1200" b="1" dirty="0">
                <a:solidFill>
                  <a:schemeClr val="bg1"/>
                </a:solidFill>
                <a:cs typeface="TH SarabunPSK" pitchFamily="34" charset="-34"/>
              </a:endParaRPr>
            </a:p>
          </p:txBody>
        </p:sp>
        <p:pic>
          <p:nvPicPr>
            <p:cNvPr id="2052" name="Picture 4" descr="http://upload.wikimedia.org/wikipedia/en/thumb/0/0e/Billie_Jean.jpg/220px-Billie_Jean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225" y="2521684"/>
              <a:ext cx="909267" cy="90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270705" y="3549134"/>
            <a:ext cx="195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Billie Jean is  not my lover</a:t>
            </a:r>
            <a:endParaRPr lang="en-US" sz="1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69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การใช้งานแอปพลิเคชัน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เว็บ</a:t>
            </a:r>
            <a:r>
              <a:rPr lang="th-TH" dirty="0" err="1" smtClean="0"/>
              <a:t>แอปพลิเค</a:t>
            </a:r>
            <a:r>
              <a:rPr lang="th-TH" dirty="0" smtClean="0"/>
              <a:t>ชัน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8" name="Picture 4" descr="C:\Users\Green\Desktop\Senior Project\device2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028" y="2621353"/>
            <a:ext cx="7896781" cy="37776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การใช้งานแอปพลิเคชัน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แสดงข้อมูลเพลง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 descr="C:\Users\Green\Desktop\Senior Project\detail.jpg"/>
          <p:cNvPicPr>
            <a:picLocks noChangeAspect="1" noChangeArrowheads="1"/>
          </p:cNvPicPr>
          <p:nvPr/>
        </p:nvPicPr>
        <p:blipFill>
          <a:blip r:embed="rId2" cstate="print"/>
          <a:srcRect b="45734"/>
          <a:stretch>
            <a:fillRect/>
          </a:stretch>
        </p:blipFill>
        <p:spPr bwMode="auto">
          <a:xfrm>
            <a:off x="2255900" y="2917367"/>
            <a:ext cx="6578600" cy="3363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การใช้งานแอปพลิเคชัน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แสดงความคิดเห็นและแบ่งปันไป</a:t>
            </a:r>
            <a:r>
              <a:rPr lang="th-TH" dirty="0" err="1" smtClean="0"/>
              <a:t>ยังเฟซบุ๊ก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 descr="C:\Users\Green\Desktop\Senior Project\detail.jpg"/>
          <p:cNvPicPr>
            <a:picLocks noChangeAspect="1" noChangeArrowheads="1"/>
          </p:cNvPicPr>
          <p:nvPr/>
        </p:nvPicPr>
        <p:blipFill>
          <a:blip r:embed="rId2" cstate="print"/>
          <a:srcRect t="58616"/>
          <a:stretch>
            <a:fillRect/>
          </a:stretch>
        </p:blipFill>
        <p:spPr bwMode="auto">
          <a:xfrm>
            <a:off x="2090222" y="2933214"/>
            <a:ext cx="6578600" cy="2564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การใช้งานแอปพลิเคชัน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แสดงตำแหน่งที่ทำการแบ่งปันในแผนที่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8" name="Picture 2" descr="C:\Users\Green\Desktop\Senior Project\map.jpg"/>
          <p:cNvPicPr>
            <a:picLocks noChangeAspect="1" noChangeArrowheads="1"/>
          </p:cNvPicPr>
          <p:nvPr/>
        </p:nvPicPr>
        <p:blipFill>
          <a:blip r:embed="rId2" cstate="print"/>
          <a:srcRect t="23441" b="11962"/>
          <a:stretch>
            <a:fillRect/>
          </a:stretch>
        </p:blipFill>
        <p:spPr bwMode="auto">
          <a:xfrm>
            <a:off x="2137140" y="2599190"/>
            <a:ext cx="6578600" cy="4003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การใช้งานแอปพลิเคชัน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การติดตามเพื่อน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122" name="Picture 2" descr="C:\Users\Green\Desktop\Senior Project\follow.jpg"/>
          <p:cNvPicPr>
            <a:picLocks noChangeAspect="1" noChangeArrowheads="1"/>
          </p:cNvPicPr>
          <p:nvPr/>
        </p:nvPicPr>
        <p:blipFill>
          <a:blip r:embed="rId2" cstate="print"/>
          <a:srcRect b="49952"/>
          <a:stretch>
            <a:fillRect/>
          </a:stretch>
        </p:blipFill>
        <p:spPr bwMode="auto">
          <a:xfrm>
            <a:off x="2066469" y="2919016"/>
            <a:ext cx="6578600" cy="3101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สรุปผลและอภิปราย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h-TH" dirty="0" smtClean="0"/>
              <a:t>สามารถค้นหาข้อมูลเพลงได้จากเสียงเพลงที่ได้ยินและสามารถแบ่งปันไปสู่สังคมออนไลน์ได้</a:t>
            </a:r>
          </a:p>
          <a:p>
            <a:pPr lvl="1"/>
            <a:r>
              <a:rPr lang="th-TH" dirty="0" smtClean="0"/>
              <a:t>สร้างสังคมออนไลน์ใหม่ในกลุ่มผู้รักเสียงเพลง</a:t>
            </a:r>
          </a:p>
          <a:p>
            <a:pPr lvl="1"/>
            <a:r>
              <a:rPr lang="th-TH" dirty="0" smtClean="0"/>
              <a:t>สร้างแหล่งเก็บข้อมูลความรู้สึกหรือความคิดเห็นที่มีต่อเพลง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9651" y="2173522"/>
            <a:ext cx="618470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 New"/>
                <a:cs typeface="TH Sarabun New"/>
              </a:rPr>
              <a:t>คำถาม-คำตอบ</a:t>
            </a:r>
            <a:endParaRPr lang="th-TH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H Sarabun New"/>
              <a:cs typeface="TH Sarabun New"/>
            </a:endParaRP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4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หัวข้อที่จะนำเสนอ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373" y="2133600"/>
            <a:ext cx="7076747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Sharing Song Via Social Network </a:t>
            </a:r>
            <a:r>
              <a:rPr lang="th-TH" dirty="0" smtClean="0"/>
              <a:t>คืออะไร</a:t>
            </a:r>
          </a:p>
          <a:p>
            <a:r>
              <a:rPr lang="th-TH" dirty="0" smtClean="0"/>
              <a:t>วัตถุประสงค์ของแอปพลิเคชัน</a:t>
            </a:r>
            <a:endParaRPr lang="en-US" dirty="0" smtClean="0"/>
          </a:p>
          <a:p>
            <a:r>
              <a:rPr lang="th-TH" dirty="0" smtClean="0"/>
              <a:t>เทคโนโลยีที่ใช้ในการพัฒนา</a:t>
            </a:r>
          </a:p>
          <a:p>
            <a:r>
              <a:rPr lang="th-TH" dirty="0" smtClean="0"/>
              <a:t>หลักการทำงานและการใช้งาน</a:t>
            </a:r>
          </a:p>
          <a:p>
            <a:r>
              <a:rPr lang="th-TH" dirty="0" smtClean="0"/>
              <a:t>สรุป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4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Song Via Social Network </a:t>
            </a:r>
            <a:r>
              <a:rPr lang="th-TH" dirty="0" smtClean="0"/>
              <a:t>คืออะไร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2133600"/>
            <a:ext cx="5166611" cy="4516479"/>
          </a:xfrm>
        </p:spPr>
        <p:txBody>
          <a:bodyPr/>
          <a:lstStyle/>
          <a:p>
            <a:r>
              <a:rPr lang="th-TH" dirty="0" smtClean="0"/>
              <a:t>ไอโฟนแอปพลิเคชันที่ช่วยค้นหาข้อมูลเพลงจากเสียงเพลงที่ได้ยิน</a:t>
            </a:r>
          </a:p>
          <a:p>
            <a:r>
              <a:rPr lang="th-TH" dirty="0" smtClean="0"/>
              <a:t>สังคมออนไลน์ที่มีการแบ่งปันเพลงพร้อมกับความรู้สึก ความคิดเห็นลงไปกับเพลง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0790" y="1869866"/>
            <a:ext cx="2544307" cy="47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8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วัตถุประสงค์ของโครงการ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พื่อสร้างแอปพลิเคชันที่สามารถค้นหาข้อมูลเพลงได้จากเสียงเพลงที่ได้ยินและสามารถแบ่งปันไปสู่สังคมออนไลน์ได้</a:t>
            </a:r>
          </a:p>
          <a:p>
            <a:r>
              <a:rPr lang="th-TH" dirty="0" smtClean="0"/>
              <a:t>เพื่อสร้างสังคมออนไลน์ใหม่ในกลุ่มผู้รักเสียงเพลง</a:t>
            </a:r>
          </a:p>
          <a:p>
            <a:r>
              <a:rPr lang="th-TH" dirty="0" smtClean="0"/>
              <a:t>เพื่อสร้างแหล่งเก็บข้อมูลความรู้สึกหรือความคิดเห็นที่มีต่อเพลง</a:t>
            </a:r>
          </a:p>
          <a:p>
            <a:endParaRPr lang="th-TH" dirty="0"/>
          </a:p>
          <a:p>
            <a:endParaRPr lang="th-TH" dirty="0" smtClean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1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เทคโนโลยีที่ใช้ในการพัฒนา</a:t>
            </a:r>
            <a:endParaRPr lang="en-US" dirty="0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err="1" smtClean="0"/>
              <a:t>แอปพลิเค</a:t>
            </a:r>
            <a:r>
              <a:rPr lang="th-TH" dirty="0" smtClean="0"/>
              <a:t>ชันบนอุปกรณ์โมบาย</a:t>
            </a:r>
          </a:p>
          <a:p>
            <a:pPr lvl="1"/>
            <a:r>
              <a:rPr lang="en-US" dirty="0" smtClean="0"/>
              <a:t>Objective-C</a:t>
            </a:r>
            <a:r>
              <a:rPr lang="th-TH" dirty="0"/>
              <a:t> </a:t>
            </a:r>
            <a:r>
              <a:rPr lang="en-US" dirty="0" smtClean="0"/>
              <a:t>Programming Language</a:t>
            </a:r>
            <a:endParaRPr lang="th-TH" dirty="0" smtClean="0"/>
          </a:p>
          <a:p>
            <a:pPr lvl="1"/>
            <a:r>
              <a:rPr lang="en-US" dirty="0" smtClean="0"/>
              <a:t>Echoprint</a:t>
            </a:r>
            <a:endParaRPr lang="th-TH" dirty="0" smtClean="0"/>
          </a:p>
          <a:p>
            <a:r>
              <a:rPr lang="th-TH" dirty="0" smtClean="0"/>
              <a:t>เว็บ</a:t>
            </a:r>
            <a:r>
              <a:rPr lang="th-TH" dirty="0" err="1" smtClean="0"/>
              <a:t>แอปพลิเค</a:t>
            </a:r>
            <a:r>
              <a:rPr lang="th-TH" dirty="0" smtClean="0"/>
              <a:t>ชัน</a:t>
            </a:r>
          </a:p>
          <a:p>
            <a:pPr lvl="1"/>
            <a:r>
              <a:rPr lang="en-US" dirty="0" smtClean="0"/>
              <a:t>PHP Language</a:t>
            </a:r>
            <a:endParaRPr lang="th-TH" dirty="0" smtClean="0"/>
          </a:p>
          <a:p>
            <a:pPr lvl="1"/>
            <a:r>
              <a:rPr lang="en-US" dirty="0" smtClean="0"/>
              <a:t>JSON Language</a:t>
            </a:r>
            <a:endParaRPr lang="th-TH" dirty="0" smtClean="0"/>
          </a:p>
          <a:p>
            <a:pPr lvl="1"/>
            <a:r>
              <a:rPr lang="en-US" dirty="0" smtClean="0"/>
              <a:t>SQL Database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8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เทคโนโลยีที่ใช้ในการพัฒนา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Echoprint API &amp;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986" y="3220352"/>
            <a:ext cx="3911163" cy="2297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403" y="5518160"/>
            <a:ext cx="4012746" cy="871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406" y="4476570"/>
            <a:ext cx="2609997" cy="183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4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หลักการทำงาน</a:t>
            </a:r>
            <a:endParaRPr lang="th-TH" dirty="0"/>
          </a:p>
        </p:txBody>
      </p:sp>
      <p:pic>
        <p:nvPicPr>
          <p:cNvPr id="4" name="รูปภาพ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687" y="2107567"/>
            <a:ext cx="6793923" cy="43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\For Work\poster\iphon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13" y="216507"/>
            <a:ext cx="7567050" cy="484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การใช้งานแอปพลิเคชัน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0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การใช้งานแอปพลิเคชัน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7" name="Picture 3" descr="I:\Screen shot 2012-01-22 at 11.26.45 PM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7" y="1046188"/>
            <a:ext cx="2921330" cy="548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ages.vectorimagesfree.com/2012/01/computer-speaker-icon-png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09" y="2305936"/>
            <a:ext cx="3694071" cy="369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images4.wikia.nocookie.net/__cb20110427114105/clubpenguinuser/images/6/61/Music_Ico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45" y="3089717"/>
            <a:ext cx="1001106" cy="141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http://images4.wikia.nocookie.net/__cb20110427114105/clubpenguinuser/images/6/61/Music_Ic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648" y="2897580"/>
            <a:ext cx="826053" cy="116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://images4.wikia.nocookie.net/__cb20110427114105/clubpenguinuser/images/6/61/Music_Ico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23" y="2833774"/>
            <a:ext cx="468118" cy="66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images4.wikia.nocookie.net/__cb20110427114105/clubpenguinuser/images/6/61/Music_Icon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29" y="4166478"/>
            <a:ext cx="500553" cy="70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:\Screen shot 2012-01-22 at 8.37.04 PM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71" y="1982472"/>
            <a:ext cx="2415662" cy="361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:\Screen shot 2012-01-22 at 8.38.23 PM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71" y="1984711"/>
            <a:ext cx="2430241" cy="363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:\Screen shot 2012-01-22 at 8.47.34 PM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6" y="1976262"/>
            <a:ext cx="2430241" cy="363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4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62535E-6 L 0.14271 4.62535E-6 C 0.20642 4.62535E-6 0.28507 0.00185 0.28507 0.0037 L 0.28507 0.0074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1199</TotalTime>
  <Words>393</Words>
  <Application>Microsoft Macintosh PowerPoint</Application>
  <PresentationFormat>On-screen Show (4:3)</PresentationFormat>
  <Paragraphs>75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Spectrum</vt:lpstr>
      <vt:lpstr>COE2011-10 : Sharing song via Social Network </vt:lpstr>
      <vt:lpstr>หัวข้อที่จะนำเสนอ</vt:lpstr>
      <vt:lpstr>Sharing Song Via Social Network คืออะไร</vt:lpstr>
      <vt:lpstr>วัตถุประสงค์ของโครงการ</vt:lpstr>
      <vt:lpstr>เทคโนโลยีที่ใช้ในการพัฒนา</vt:lpstr>
      <vt:lpstr>เทคโนโลยีที่ใช้ในการพัฒนา</vt:lpstr>
      <vt:lpstr>หลักการทำงาน</vt:lpstr>
      <vt:lpstr>การใช้งานแอปพลิเคชัน</vt:lpstr>
      <vt:lpstr>การใช้งานแอปพลิเคชัน</vt:lpstr>
      <vt:lpstr>การใช้งานแอปพลิเคชัน</vt:lpstr>
      <vt:lpstr>การใช้งานแอปพลิเคชัน</vt:lpstr>
      <vt:lpstr>การใช้งานแอปพลิเคชัน</vt:lpstr>
      <vt:lpstr>การใช้งานแอปพลิเคชัน</vt:lpstr>
      <vt:lpstr>การใช้งานแอปพลิเคชัน</vt:lpstr>
      <vt:lpstr>การใช้งานแอปพลิเคชัน</vt:lpstr>
      <vt:lpstr>สรุปผลและอภิปราย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 COE2011-10</dc:title>
  <dc:creator>Kratib</dc:creator>
  <cp:lastModifiedBy>Kratib</cp:lastModifiedBy>
  <cp:revision>113</cp:revision>
  <dcterms:created xsi:type="dcterms:W3CDTF">2011-09-20T08:07:38Z</dcterms:created>
  <dcterms:modified xsi:type="dcterms:W3CDTF">2012-02-14T09:05:15Z</dcterms:modified>
</cp:coreProperties>
</file>